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9FD9A-433D-4692-818C-835214E1CBE6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C3E6F-3E0B-414D-A259-76BC99223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900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9FD9A-433D-4692-818C-835214E1CBE6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C3E6F-3E0B-414D-A259-76BC99223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27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9FD9A-433D-4692-818C-835214E1CBE6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C3E6F-3E0B-414D-A259-76BC99223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780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9FD9A-433D-4692-818C-835214E1CBE6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C3E6F-3E0B-414D-A259-76BC99223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45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9FD9A-433D-4692-818C-835214E1CBE6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C3E6F-3E0B-414D-A259-76BC99223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592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9FD9A-433D-4692-818C-835214E1CBE6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C3E6F-3E0B-414D-A259-76BC99223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763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9FD9A-433D-4692-818C-835214E1CBE6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C3E6F-3E0B-414D-A259-76BC99223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703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9FD9A-433D-4692-818C-835214E1CBE6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C3E6F-3E0B-414D-A259-76BC99223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02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9FD9A-433D-4692-818C-835214E1CBE6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C3E6F-3E0B-414D-A259-76BC99223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24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9FD9A-433D-4692-818C-835214E1CBE6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C3E6F-3E0B-414D-A259-76BC99223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772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9FD9A-433D-4692-818C-835214E1CBE6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C3E6F-3E0B-414D-A259-76BC99223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427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9FD9A-433D-4692-818C-835214E1CBE6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C3E6F-3E0B-414D-A259-76BC99223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571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1116" y="1288868"/>
            <a:ext cx="9455061" cy="3753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777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Vidali Vassiliki</dc:creator>
  <cp:lastModifiedBy>Vidali Vassiliki</cp:lastModifiedBy>
  <cp:revision>1</cp:revision>
  <dcterms:created xsi:type="dcterms:W3CDTF">2020-06-22T11:35:15Z</dcterms:created>
  <dcterms:modified xsi:type="dcterms:W3CDTF">2020-06-22T11:36:40Z</dcterms:modified>
</cp:coreProperties>
</file>